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306" r:id="rId2"/>
    <p:sldId id="307" r:id="rId3"/>
    <p:sldId id="30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43F791-7D9C-4DA9-9F28-EA4634517276}" type="datetimeFigureOut">
              <a:rPr lang="en-GB" smtClean="0"/>
              <a:t>07/06/2024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717AC4-95BC-4C0F-BAD5-3524AAE54D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98244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35f391192_0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g35f391192_0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6819542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35f391192_0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g35f391192_0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6819542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35f391192_0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g35f391192_0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6819542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bg>
      <p:bgPr>
        <a:solidFill>
          <a:schemeClr val="accen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520981" y="506503"/>
            <a:ext cx="11150039" cy="5844995"/>
          </a:xfrm>
          <a:custGeom>
            <a:avLst/>
            <a:gdLst/>
            <a:ahLst/>
            <a:cxnLst/>
            <a:rect l="l" t="t" r="r" b="b"/>
            <a:pathLst>
              <a:path w="285508" h="149667" fill="none" extrusionOk="0">
                <a:moveTo>
                  <a:pt x="252882" y="0"/>
                </a:moveTo>
                <a:lnTo>
                  <a:pt x="13220" y="0"/>
                </a:lnTo>
                <a:lnTo>
                  <a:pt x="13220" y="0"/>
                </a:lnTo>
                <a:lnTo>
                  <a:pt x="11826" y="61"/>
                </a:lnTo>
                <a:lnTo>
                  <a:pt x="10552" y="243"/>
                </a:lnTo>
                <a:lnTo>
                  <a:pt x="9279" y="607"/>
                </a:lnTo>
                <a:lnTo>
                  <a:pt x="8066" y="1031"/>
                </a:lnTo>
                <a:lnTo>
                  <a:pt x="6914" y="1577"/>
                </a:lnTo>
                <a:lnTo>
                  <a:pt x="5822" y="2244"/>
                </a:lnTo>
                <a:lnTo>
                  <a:pt x="4791" y="3032"/>
                </a:lnTo>
                <a:lnTo>
                  <a:pt x="3881" y="3881"/>
                </a:lnTo>
                <a:lnTo>
                  <a:pt x="3032" y="4791"/>
                </a:lnTo>
                <a:lnTo>
                  <a:pt x="2244" y="5822"/>
                </a:lnTo>
                <a:lnTo>
                  <a:pt x="1577" y="6914"/>
                </a:lnTo>
                <a:lnTo>
                  <a:pt x="1031" y="8066"/>
                </a:lnTo>
                <a:lnTo>
                  <a:pt x="607" y="9279"/>
                </a:lnTo>
                <a:lnTo>
                  <a:pt x="243" y="10552"/>
                </a:lnTo>
                <a:lnTo>
                  <a:pt x="61" y="11826"/>
                </a:lnTo>
                <a:lnTo>
                  <a:pt x="0" y="13220"/>
                </a:lnTo>
                <a:lnTo>
                  <a:pt x="0" y="136447"/>
                </a:lnTo>
                <a:lnTo>
                  <a:pt x="0" y="136447"/>
                </a:lnTo>
                <a:lnTo>
                  <a:pt x="61" y="137841"/>
                </a:lnTo>
                <a:lnTo>
                  <a:pt x="243" y="139115"/>
                </a:lnTo>
                <a:lnTo>
                  <a:pt x="607" y="140388"/>
                </a:lnTo>
                <a:lnTo>
                  <a:pt x="1031" y="141601"/>
                </a:lnTo>
                <a:lnTo>
                  <a:pt x="1577" y="142753"/>
                </a:lnTo>
                <a:lnTo>
                  <a:pt x="2244" y="143845"/>
                </a:lnTo>
                <a:lnTo>
                  <a:pt x="3032" y="144876"/>
                </a:lnTo>
                <a:lnTo>
                  <a:pt x="3881" y="145786"/>
                </a:lnTo>
                <a:lnTo>
                  <a:pt x="4791" y="146635"/>
                </a:lnTo>
                <a:lnTo>
                  <a:pt x="5822" y="147423"/>
                </a:lnTo>
                <a:lnTo>
                  <a:pt x="6914" y="148090"/>
                </a:lnTo>
                <a:lnTo>
                  <a:pt x="8066" y="148636"/>
                </a:lnTo>
                <a:lnTo>
                  <a:pt x="9279" y="149060"/>
                </a:lnTo>
                <a:lnTo>
                  <a:pt x="10552" y="149424"/>
                </a:lnTo>
                <a:lnTo>
                  <a:pt x="11826" y="149606"/>
                </a:lnTo>
                <a:lnTo>
                  <a:pt x="13220" y="149667"/>
                </a:lnTo>
                <a:lnTo>
                  <a:pt x="272288" y="149667"/>
                </a:lnTo>
                <a:lnTo>
                  <a:pt x="272288" y="149667"/>
                </a:lnTo>
                <a:lnTo>
                  <a:pt x="273682" y="149606"/>
                </a:lnTo>
                <a:lnTo>
                  <a:pt x="274956" y="149424"/>
                </a:lnTo>
                <a:lnTo>
                  <a:pt x="276229" y="149060"/>
                </a:lnTo>
                <a:lnTo>
                  <a:pt x="277442" y="148636"/>
                </a:lnTo>
                <a:lnTo>
                  <a:pt x="278594" y="148090"/>
                </a:lnTo>
                <a:lnTo>
                  <a:pt x="279686" y="147423"/>
                </a:lnTo>
                <a:lnTo>
                  <a:pt x="280717" y="146635"/>
                </a:lnTo>
                <a:lnTo>
                  <a:pt x="281627" y="145786"/>
                </a:lnTo>
                <a:lnTo>
                  <a:pt x="282476" y="144876"/>
                </a:lnTo>
                <a:lnTo>
                  <a:pt x="283264" y="143845"/>
                </a:lnTo>
                <a:lnTo>
                  <a:pt x="283931" y="142753"/>
                </a:lnTo>
                <a:lnTo>
                  <a:pt x="284477" y="141601"/>
                </a:lnTo>
                <a:lnTo>
                  <a:pt x="284901" y="140388"/>
                </a:lnTo>
                <a:lnTo>
                  <a:pt x="285265" y="139115"/>
                </a:lnTo>
                <a:lnTo>
                  <a:pt x="285447" y="137841"/>
                </a:lnTo>
                <a:lnTo>
                  <a:pt x="285508" y="136447"/>
                </a:lnTo>
                <a:lnTo>
                  <a:pt x="285508" y="32626"/>
                </a:lnTo>
              </a:path>
            </a:pathLst>
          </a:custGeom>
          <a:noFill/>
          <a:ln w="19050" cap="flat" cmpd="sng">
            <a:solidFill>
              <a:schemeClr val="lt1"/>
            </a:solidFill>
            <a:prstDash val="dot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1" name="Google Shape;11;p2"/>
          <p:cNvSpPr txBox="1">
            <a:spLocks noGrp="1"/>
          </p:cNvSpPr>
          <p:nvPr>
            <p:ph type="ctrTitle"/>
          </p:nvPr>
        </p:nvSpPr>
        <p:spPr>
          <a:xfrm>
            <a:off x="914400" y="4382951"/>
            <a:ext cx="10363200" cy="1546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80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80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80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80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80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80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80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80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80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4036409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ubtitle">
  <p:cSld name="Subtitle">
    <p:bg>
      <p:bgPr>
        <a:solidFill>
          <a:schemeClr val="accent1"/>
        </a:solidFill>
        <a:effectLst/>
      </p:bgPr>
    </p:bg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Google Shape;13;p3"/>
          <p:cNvSpPr/>
          <p:nvPr/>
        </p:nvSpPr>
        <p:spPr>
          <a:xfrm>
            <a:off x="520981" y="506503"/>
            <a:ext cx="11150039" cy="5844995"/>
          </a:xfrm>
          <a:custGeom>
            <a:avLst/>
            <a:gdLst/>
            <a:ahLst/>
            <a:cxnLst/>
            <a:rect l="l" t="t" r="r" b="b"/>
            <a:pathLst>
              <a:path w="285508" h="149667" fill="none" extrusionOk="0">
                <a:moveTo>
                  <a:pt x="252882" y="0"/>
                </a:moveTo>
                <a:lnTo>
                  <a:pt x="13220" y="0"/>
                </a:lnTo>
                <a:lnTo>
                  <a:pt x="13220" y="0"/>
                </a:lnTo>
                <a:lnTo>
                  <a:pt x="11826" y="61"/>
                </a:lnTo>
                <a:lnTo>
                  <a:pt x="10552" y="243"/>
                </a:lnTo>
                <a:lnTo>
                  <a:pt x="9279" y="607"/>
                </a:lnTo>
                <a:lnTo>
                  <a:pt x="8066" y="1031"/>
                </a:lnTo>
                <a:lnTo>
                  <a:pt x="6914" y="1577"/>
                </a:lnTo>
                <a:lnTo>
                  <a:pt x="5822" y="2244"/>
                </a:lnTo>
                <a:lnTo>
                  <a:pt x="4791" y="3032"/>
                </a:lnTo>
                <a:lnTo>
                  <a:pt x="3881" y="3881"/>
                </a:lnTo>
                <a:lnTo>
                  <a:pt x="3032" y="4791"/>
                </a:lnTo>
                <a:lnTo>
                  <a:pt x="2244" y="5822"/>
                </a:lnTo>
                <a:lnTo>
                  <a:pt x="1577" y="6914"/>
                </a:lnTo>
                <a:lnTo>
                  <a:pt x="1031" y="8066"/>
                </a:lnTo>
                <a:lnTo>
                  <a:pt x="607" y="9279"/>
                </a:lnTo>
                <a:lnTo>
                  <a:pt x="243" y="10552"/>
                </a:lnTo>
                <a:lnTo>
                  <a:pt x="61" y="11826"/>
                </a:lnTo>
                <a:lnTo>
                  <a:pt x="0" y="13220"/>
                </a:lnTo>
                <a:lnTo>
                  <a:pt x="0" y="136447"/>
                </a:lnTo>
                <a:lnTo>
                  <a:pt x="0" y="136447"/>
                </a:lnTo>
                <a:lnTo>
                  <a:pt x="61" y="137841"/>
                </a:lnTo>
                <a:lnTo>
                  <a:pt x="243" y="139115"/>
                </a:lnTo>
                <a:lnTo>
                  <a:pt x="607" y="140388"/>
                </a:lnTo>
                <a:lnTo>
                  <a:pt x="1031" y="141601"/>
                </a:lnTo>
                <a:lnTo>
                  <a:pt x="1577" y="142753"/>
                </a:lnTo>
                <a:lnTo>
                  <a:pt x="2244" y="143845"/>
                </a:lnTo>
                <a:lnTo>
                  <a:pt x="3032" y="144876"/>
                </a:lnTo>
                <a:lnTo>
                  <a:pt x="3881" y="145786"/>
                </a:lnTo>
                <a:lnTo>
                  <a:pt x="4791" y="146635"/>
                </a:lnTo>
                <a:lnTo>
                  <a:pt x="5822" y="147423"/>
                </a:lnTo>
                <a:lnTo>
                  <a:pt x="6914" y="148090"/>
                </a:lnTo>
                <a:lnTo>
                  <a:pt x="8066" y="148636"/>
                </a:lnTo>
                <a:lnTo>
                  <a:pt x="9279" y="149060"/>
                </a:lnTo>
                <a:lnTo>
                  <a:pt x="10552" y="149424"/>
                </a:lnTo>
                <a:lnTo>
                  <a:pt x="11826" y="149606"/>
                </a:lnTo>
                <a:lnTo>
                  <a:pt x="13220" y="149667"/>
                </a:lnTo>
                <a:lnTo>
                  <a:pt x="272288" y="149667"/>
                </a:lnTo>
                <a:lnTo>
                  <a:pt x="272288" y="149667"/>
                </a:lnTo>
                <a:lnTo>
                  <a:pt x="273682" y="149606"/>
                </a:lnTo>
                <a:lnTo>
                  <a:pt x="274956" y="149424"/>
                </a:lnTo>
                <a:lnTo>
                  <a:pt x="276229" y="149060"/>
                </a:lnTo>
                <a:lnTo>
                  <a:pt x="277442" y="148636"/>
                </a:lnTo>
                <a:lnTo>
                  <a:pt x="278594" y="148090"/>
                </a:lnTo>
                <a:lnTo>
                  <a:pt x="279686" y="147423"/>
                </a:lnTo>
                <a:lnTo>
                  <a:pt x="280717" y="146635"/>
                </a:lnTo>
                <a:lnTo>
                  <a:pt x="281627" y="145786"/>
                </a:lnTo>
                <a:lnTo>
                  <a:pt x="282476" y="144876"/>
                </a:lnTo>
                <a:lnTo>
                  <a:pt x="283264" y="143845"/>
                </a:lnTo>
                <a:lnTo>
                  <a:pt x="283931" y="142753"/>
                </a:lnTo>
                <a:lnTo>
                  <a:pt x="284477" y="141601"/>
                </a:lnTo>
                <a:lnTo>
                  <a:pt x="284901" y="140388"/>
                </a:lnTo>
                <a:lnTo>
                  <a:pt x="285265" y="139115"/>
                </a:lnTo>
                <a:lnTo>
                  <a:pt x="285447" y="137841"/>
                </a:lnTo>
                <a:lnTo>
                  <a:pt x="285508" y="136447"/>
                </a:lnTo>
                <a:lnTo>
                  <a:pt x="285508" y="32626"/>
                </a:lnTo>
              </a:path>
            </a:pathLst>
          </a:custGeom>
          <a:noFill/>
          <a:ln w="19050" cap="flat" cmpd="sng">
            <a:solidFill>
              <a:schemeClr val="dk1"/>
            </a:solidFill>
            <a:prstDash val="dot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4" name="Google Shape;14;p3"/>
          <p:cNvSpPr txBox="1">
            <a:spLocks noGrp="1"/>
          </p:cNvSpPr>
          <p:nvPr>
            <p:ph type="ctrTitle"/>
          </p:nvPr>
        </p:nvSpPr>
        <p:spPr>
          <a:xfrm>
            <a:off x="914400" y="3635123"/>
            <a:ext cx="10363200" cy="1546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1pPr>
            <a:lvl2pPr lvl="1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2pPr>
            <a:lvl3pPr lvl="2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3pPr>
            <a:lvl4pPr lvl="3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4pPr>
            <a:lvl5pPr lvl="4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5pPr>
            <a:lvl6pPr lvl="5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6pPr>
            <a:lvl7pPr lvl="6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7pPr>
            <a:lvl8pPr lvl="7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8pPr>
            <a:lvl9pPr lvl="8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ubTitle" idx="1"/>
          </p:nvPr>
        </p:nvSpPr>
        <p:spPr>
          <a:xfrm>
            <a:off x="914400" y="5107537"/>
            <a:ext cx="10363200" cy="104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4000"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4000"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4000"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4000"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4000"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4000"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4000"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40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4004850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2 columns" type="twoColTx">
  <p:cSld name="Title + 2 columns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6"/>
          <p:cNvSpPr/>
          <p:nvPr/>
        </p:nvSpPr>
        <p:spPr>
          <a:xfrm>
            <a:off x="520981" y="506503"/>
            <a:ext cx="11150039" cy="5844995"/>
          </a:xfrm>
          <a:custGeom>
            <a:avLst/>
            <a:gdLst/>
            <a:ahLst/>
            <a:cxnLst/>
            <a:rect l="l" t="t" r="r" b="b"/>
            <a:pathLst>
              <a:path w="285508" h="149667" fill="none" extrusionOk="0">
                <a:moveTo>
                  <a:pt x="252882" y="0"/>
                </a:moveTo>
                <a:lnTo>
                  <a:pt x="13220" y="0"/>
                </a:lnTo>
                <a:lnTo>
                  <a:pt x="13220" y="0"/>
                </a:lnTo>
                <a:lnTo>
                  <a:pt x="11826" y="61"/>
                </a:lnTo>
                <a:lnTo>
                  <a:pt x="10552" y="243"/>
                </a:lnTo>
                <a:lnTo>
                  <a:pt x="9279" y="607"/>
                </a:lnTo>
                <a:lnTo>
                  <a:pt x="8066" y="1031"/>
                </a:lnTo>
                <a:lnTo>
                  <a:pt x="6914" y="1577"/>
                </a:lnTo>
                <a:lnTo>
                  <a:pt x="5822" y="2244"/>
                </a:lnTo>
                <a:lnTo>
                  <a:pt x="4791" y="3032"/>
                </a:lnTo>
                <a:lnTo>
                  <a:pt x="3881" y="3881"/>
                </a:lnTo>
                <a:lnTo>
                  <a:pt x="3032" y="4791"/>
                </a:lnTo>
                <a:lnTo>
                  <a:pt x="2244" y="5822"/>
                </a:lnTo>
                <a:lnTo>
                  <a:pt x="1577" y="6914"/>
                </a:lnTo>
                <a:lnTo>
                  <a:pt x="1031" y="8066"/>
                </a:lnTo>
                <a:lnTo>
                  <a:pt x="607" y="9279"/>
                </a:lnTo>
                <a:lnTo>
                  <a:pt x="243" y="10552"/>
                </a:lnTo>
                <a:lnTo>
                  <a:pt x="61" y="11826"/>
                </a:lnTo>
                <a:lnTo>
                  <a:pt x="0" y="13220"/>
                </a:lnTo>
                <a:lnTo>
                  <a:pt x="0" y="136447"/>
                </a:lnTo>
                <a:lnTo>
                  <a:pt x="0" y="136447"/>
                </a:lnTo>
                <a:lnTo>
                  <a:pt x="61" y="137841"/>
                </a:lnTo>
                <a:lnTo>
                  <a:pt x="243" y="139115"/>
                </a:lnTo>
                <a:lnTo>
                  <a:pt x="607" y="140388"/>
                </a:lnTo>
                <a:lnTo>
                  <a:pt x="1031" y="141601"/>
                </a:lnTo>
                <a:lnTo>
                  <a:pt x="1577" y="142753"/>
                </a:lnTo>
                <a:lnTo>
                  <a:pt x="2244" y="143845"/>
                </a:lnTo>
                <a:lnTo>
                  <a:pt x="3032" y="144876"/>
                </a:lnTo>
                <a:lnTo>
                  <a:pt x="3881" y="145786"/>
                </a:lnTo>
                <a:lnTo>
                  <a:pt x="4791" y="146635"/>
                </a:lnTo>
                <a:lnTo>
                  <a:pt x="5822" y="147423"/>
                </a:lnTo>
                <a:lnTo>
                  <a:pt x="6914" y="148090"/>
                </a:lnTo>
                <a:lnTo>
                  <a:pt x="8066" y="148636"/>
                </a:lnTo>
                <a:lnTo>
                  <a:pt x="9279" y="149060"/>
                </a:lnTo>
                <a:lnTo>
                  <a:pt x="10552" y="149424"/>
                </a:lnTo>
                <a:lnTo>
                  <a:pt x="11826" y="149606"/>
                </a:lnTo>
                <a:lnTo>
                  <a:pt x="13220" y="149667"/>
                </a:lnTo>
                <a:lnTo>
                  <a:pt x="272288" y="149667"/>
                </a:lnTo>
                <a:lnTo>
                  <a:pt x="272288" y="149667"/>
                </a:lnTo>
                <a:lnTo>
                  <a:pt x="273682" y="149606"/>
                </a:lnTo>
                <a:lnTo>
                  <a:pt x="274956" y="149424"/>
                </a:lnTo>
                <a:lnTo>
                  <a:pt x="276229" y="149060"/>
                </a:lnTo>
                <a:lnTo>
                  <a:pt x="277442" y="148636"/>
                </a:lnTo>
                <a:lnTo>
                  <a:pt x="278594" y="148090"/>
                </a:lnTo>
                <a:lnTo>
                  <a:pt x="279686" y="147423"/>
                </a:lnTo>
                <a:lnTo>
                  <a:pt x="280717" y="146635"/>
                </a:lnTo>
                <a:lnTo>
                  <a:pt x="281627" y="145786"/>
                </a:lnTo>
                <a:lnTo>
                  <a:pt x="282476" y="144876"/>
                </a:lnTo>
                <a:lnTo>
                  <a:pt x="283264" y="143845"/>
                </a:lnTo>
                <a:lnTo>
                  <a:pt x="283931" y="142753"/>
                </a:lnTo>
                <a:lnTo>
                  <a:pt x="284477" y="141601"/>
                </a:lnTo>
                <a:lnTo>
                  <a:pt x="284901" y="140388"/>
                </a:lnTo>
                <a:lnTo>
                  <a:pt x="285265" y="139115"/>
                </a:lnTo>
                <a:lnTo>
                  <a:pt x="285447" y="137841"/>
                </a:lnTo>
                <a:lnTo>
                  <a:pt x="285508" y="136447"/>
                </a:lnTo>
                <a:lnTo>
                  <a:pt x="285508" y="32626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dot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8" name="Google Shape;28;p6"/>
          <p:cNvSpPr txBox="1">
            <a:spLocks noGrp="1"/>
          </p:cNvSpPr>
          <p:nvPr>
            <p:ph type="title"/>
          </p:nvPr>
        </p:nvSpPr>
        <p:spPr>
          <a:xfrm>
            <a:off x="1229333" y="1189033"/>
            <a:ext cx="9154800" cy="114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5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8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6"/>
          <p:cNvSpPr txBox="1">
            <a:spLocks noGrp="1"/>
          </p:cNvSpPr>
          <p:nvPr>
            <p:ph type="body" idx="1"/>
          </p:nvPr>
        </p:nvSpPr>
        <p:spPr>
          <a:xfrm>
            <a:off x="1229333" y="2516504"/>
            <a:ext cx="4724400" cy="403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57189">
              <a:spcBef>
                <a:spcPts val="800"/>
              </a:spcBef>
              <a:spcAft>
                <a:spcPts val="0"/>
              </a:spcAft>
              <a:buSzPts val="1800"/>
              <a:buChar char="●"/>
              <a:defRPr/>
            </a:lvl1pPr>
            <a:lvl2pPr marL="1219170" lvl="1" indent="-457189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2pPr>
            <a:lvl3pPr marL="1828754" lvl="2" indent="-457189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3pPr>
            <a:lvl4pPr marL="2438339" lvl="3" indent="-457189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marL="3047924" lvl="4" indent="-457189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marL="3657509" lvl="5" indent="-457189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marL="4267093" lvl="6" indent="-457189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marL="4876678" lvl="7" indent="-457189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marL="5486263" lvl="8" indent="-457189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>
            <a:endParaRPr/>
          </a:p>
        </p:txBody>
      </p:sp>
      <p:sp>
        <p:nvSpPr>
          <p:cNvPr id="30" name="Google Shape;30;p6"/>
          <p:cNvSpPr txBox="1">
            <a:spLocks noGrp="1"/>
          </p:cNvSpPr>
          <p:nvPr>
            <p:ph type="body" idx="2"/>
          </p:nvPr>
        </p:nvSpPr>
        <p:spPr>
          <a:xfrm>
            <a:off x="6238249" y="2516504"/>
            <a:ext cx="4724400" cy="403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57189">
              <a:spcBef>
                <a:spcPts val="800"/>
              </a:spcBef>
              <a:spcAft>
                <a:spcPts val="0"/>
              </a:spcAft>
              <a:buSzPts val="1800"/>
              <a:buChar char="●"/>
              <a:defRPr/>
            </a:lvl1pPr>
            <a:lvl2pPr marL="1219170" lvl="1" indent="-457189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2pPr>
            <a:lvl3pPr marL="1828754" lvl="2" indent="-457189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3pPr>
            <a:lvl4pPr marL="2438339" lvl="3" indent="-457189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marL="3047924" lvl="4" indent="-457189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marL="3657509" lvl="5" indent="-457189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marL="4267093" lvl="6" indent="-457189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marL="4876678" lvl="7" indent="-457189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marL="5486263" lvl="8" indent="-457189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>
            <a:endParaRPr/>
          </a:p>
        </p:txBody>
      </p:sp>
      <p:sp>
        <p:nvSpPr>
          <p:cNvPr id="31" name="Google Shape;31;p6"/>
          <p:cNvSpPr txBox="1">
            <a:spLocks noGrp="1"/>
          </p:cNvSpPr>
          <p:nvPr>
            <p:ph type="sldNum" idx="12"/>
          </p:nvPr>
        </p:nvSpPr>
        <p:spPr>
          <a:xfrm>
            <a:off x="11472533" y="6120400"/>
            <a:ext cx="719600" cy="737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accent1"/>
                </a:solidFill>
              </a:defRPr>
            </a:lvl1pPr>
            <a:lvl2pPr lvl="1">
              <a:buNone/>
              <a:defRPr>
                <a:solidFill>
                  <a:schemeClr val="accent1"/>
                </a:solidFill>
              </a:defRPr>
            </a:lvl2pPr>
            <a:lvl3pPr lvl="2">
              <a:buNone/>
              <a:defRPr>
                <a:solidFill>
                  <a:schemeClr val="accent1"/>
                </a:solidFill>
              </a:defRPr>
            </a:lvl3pPr>
            <a:lvl4pPr lvl="3">
              <a:buNone/>
              <a:defRPr>
                <a:solidFill>
                  <a:schemeClr val="accent1"/>
                </a:solidFill>
              </a:defRPr>
            </a:lvl4pPr>
            <a:lvl5pPr lvl="4">
              <a:buNone/>
              <a:defRPr>
                <a:solidFill>
                  <a:schemeClr val="accent1"/>
                </a:solidFill>
              </a:defRPr>
            </a:lvl5pPr>
            <a:lvl6pPr lvl="5">
              <a:buNone/>
              <a:defRPr>
                <a:solidFill>
                  <a:schemeClr val="accent1"/>
                </a:solidFill>
              </a:defRPr>
            </a:lvl6pPr>
            <a:lvl7pPr lvl="6">
              <a:buNone/>
              <a:defRPr>
                <a:solidFill>
                  <a:schemeClr val="accent1"/>
                </a:solidFill>
              </a:defRPr>
            </a:lvl7pPr>
            <a:lvl8pPr lvl="7">
              <a:buNone/>
              <a:defRPr>
                <a:solidFill>
                  <a:schemeClr val="accent1"/>
                </a:solidFill>
              </a:defRPr>
            </a:lvl8pPr>
            <a:lvl9pPr lvl="8">
              <a:buNone/>
              <a:defRPr>
                <a:solidFill>
                  <a:schemeClr val="accent1"/>
                </a:solidFill>
              </a:defRPr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5280479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11"/>
          <p:cNvSpPr txBox="1">
            <a:spLocks noGrp="1"/>
          </p:cNvSpPr>
          <p:nvPr>
            <p:ph type="sldNum" idx="12"/>
          </p:nvPr>
        </p:nvSpPr>
        <p:spPr>
          <a:xfrm>
            <a:off x="11472533" y="6120400"/>
            <a:ext cx="719600" cy="737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  <p:sp>
        <p:nvSpPr>
          <p:cNvPr id="53" name="Google Shape;53;p11"/>
          <p:cNvSpPr/>
          <p:nvPr/>
        </p:nvSpPr>
        <p:spPr>
          <a:xfrm>
            <a:off x="520981" y="506503"/>
            <a:ext cx="11150039" cy="5844995"/>
          </a:xfrm>
          <a:custGeom>
            <a:avLst/>
            <a:gdLst/>
            <a:ahLst/>
            <a:cxnLst/>
            <a:rect l="l" t="t" r="r" b="b"/>
            <a:pathLst>
              <a:path w="285508" h="149667" fill="none" extrusionOk="0">
                <a:moveTo>
                  <a:pt x="252882" y="0"/>
                </a:moveTo>
                <a:lnTo>
                  <a:pt x="13220" y="0"/>
                </a:lnTo>
                <a:lnTo>
                  <a:pt x="13220" y="0"/>
                </a:lnTo>
                <a:lnTo>
                  <a:pt x="11826" y="61"/>
                </a:lnTo>
                <a:lnTo>
                  <a:pt x="10552" y="243"/>
                </a:lnTo>
                <a:lnTo>
                  <a:pt x="9279" y="607"/>
                </a:lnTo>
                <a:lnTo>
                  <a:pt x="8066" y="1031"/>
                </a:lnTo>
                <a:lnTo>
                  <a:pt x="6914" y="1577"/>
                </a:lnTo>
                <a:lnTo>
                  <a:pt x="5822" y="2244"/>
                </a:lnTo>
                <a:lnTo>
                  <a:pt x="4791" y="3032"/>
                </a:lnTo>
                <a:lnTo>
                  <a:pt x="3881" y="3881"/>
                </a:lnTo>
                <a:lnTo>
                  <a:pt x="3032" y="4791"/>
                </a:lnTo>
                <a:lnTo>
                  <a:pt x="2244" y="5822"/>
                </a:lnTo>
                <a:lnTo>
                  <a:pt x="1577" y="6914"/>
                </a:lnTo>
                <a:lnTo>
                  <a:pt x="1031" y="8066"/>
                </a:lnTo>
                <a:lnTo>
                  <a:pt x="607" y="9279"/>
                </a:lnTo>
                <a:lnTo>
                  <a:pt x="243" y="10552"/>
                </a:lnTo>
                <a:lnTo>
                  <a:pt x="61" y="11826"/>
                </a:lnTo>
                <a:lnTo>
                  <a:pt x="0" y="13220"/>
                </a:lnTo>
                <a:lnTo>
                  <a:pt x="0" y="136447"/>
                </a:lnTo>
                <a:lnTo>
                  <a:pt x="0" y="136447"/>
                </a:lnTo>
                <a:lnTo>
                  <a:pt x="61" y="137841"/>
                </a:lnTo>
                <a:lnTo>
                  <a:pt x="243" y="139115"/>
                </a:lnTo>
                <a:lnTo>
                  <a:pt x="607" y="140388"/>
                </a:lnTo>
                <a:lnTo>
                  <a:pt x="1031" y="141601"/>
                </a:lnTo>
                <a:lnTo>
                  <a:pt x="1577" y="142753"/>
                </a:lnTo>
                <a:lnTo>
                  <a:pt x="2244" y="143845"/>
                </a:lnTo>
                <a:lnTo>
                  <a:pt x="3032" y="144876"/>
                </a:lnTo>
                <a:lnTo>
                  <a:pt x="3881" y="145786"/>
                </a:lnTo>
                <a:lnTo>
                  <a:pt x="4791" y="146635"/>
                </a:lnTo>
                <a:lnTo>
                  <a:pt x="5822" y="147423"/>
                </a:lnTo>
                <a:lnTo>
                  <a:pt x="6914" y="148090"/>
                </a:lnTo>
                <a:lnTo>
                  <a:pt x="8066" y="148636"/>
                </a:lnTo>
                <a:lnTo>
                  <a:pt x="9279" y="149060"/>
                </a:lnTo>
                <a:lnTo>
                  <a:pt x="10552" y="149424"/>
                </a:lnTo>
                <a:lnTo>
                  <a:pt x="11826" y="149606"/>
                </a:lnTo>
                <a:lnTo>
                  <a:pt x="13220" y="149667"/>
                </a:lnTo>
                <a:lnTo>
                  <a:pt x="272288" y="149667"/>
                </a:lnTo>
                <a:lnTo>
                  <a:pt x="272288" y="149667"/>
                </a:lnTo>
                <a:lnTo>
                  <a:pt x="273682" y="149606"/>
                </a:lnTo>
                <a:lnTo>
                  <a:pt x="274956" y="149424"/>
                </a:lnTo>
                <a:lnTo>
                  <a:pt x="276229" y="149060"/>
                </a:lnTo>
                <a:lnTo>
                  <a:pt x="277442" y="148636"/>
                </a:lnTo>
                <a:lnTo>
                  <a:pt x="278594" y="148090"/>
                </a:lnTo>
                <a:lnTo>
                  <a:pt x="279686" y="147423"/>
                </a:lnTo>
                <a:lnTo>
                  <a:pt x="280717" y="146635"/>
                </a:lnTo>
                <a:lnTo>
                  <a:pt x="281627" y="145786"/>
                </a:lnTo>
                <a:lnTo>
                  <a:pt x="282476" y="144876"/>
                </a:lnTo>
                <a:lnTo>
                  <a:pt x="283264" y="143845"/>
                </a:lnTo>
                <a:lnTo>
                  <a:pt x="283931" y="142753"/>
                </a:lnTo>
                <a:lnTo>
                  <a:pt x="284477" y="141601"/>
                </a:lnTo>
                <a:lnTo>
                  <a:pt x="284901" y="140388"/>
                </a:lnTo>
                <a:lnTo>
                  <a:pt x="285265" y="139115"/>
                </a:lnTo>
                <a:lnTo>
                  <a:pt x="285447" y="137841"/>
                </a:lnTo>
                <a:lnTo>
                  <a:pt x="285508" y="136447"/>
                </a:lnTo>
                <a:lnTo>
                  <a:pt x="285508" y="32626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dot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</p:spTree>
    <p:extLst>
      <p:ext uri="{BB962C8B-B14F-4D97-AF65-F5344CB8AC3E}">
        <p14:creationId xmlns:p14="http://schemas.microsoft.com/office/powerpoint/2010/main" val="12350108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1229333" y="1189033"/>
            <a:ext cx="9154800" cy="114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800"/>
              <a:buFont typeface="Raleway Thin"/>
              <a:buNone/>
              <a:defRPr sz="5800">
                <a:solidFill>
                  <a:schemeClr val="dk1"/>
                </a:solidFill>
                <a:latin typeface="Raleway Thin"/>
                <a:ea typeface="Raleway Thin"/>
                <a:cs typeface="Raleway Thin"/>
                <a:sym typeface="Raleway Thin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800"/>
              <a:buFont typeface="Raleway Thin"/>
              <a:buNone/>
              <a:defRPr sz="5800">
                <a:solidFill>
                  <a:schemeClr val="dk1"/>
                </a:solidFill>
                <a:latin typeface="Raleway Thin"/>
                <a:ea typeface="Raleway Thin"/>
                <a:cs typeface="Raleway Thin"/>
                <a:sym typeface="Raleway Thin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800"/>
              <a:buFont typeface="Raleway Thin"/>
              <a:buNone/>
              <a:defRPr sz="5800">
                <a:solidFill>
                  <a:schemeClr val="dk1"/>
                </a:solidFill>
                <a:latin typeface="Raleway Thin"/>
                <a:ea typeface="Raleway Thin"/>
                <a:cs typeface="Raleway Thin"/>
                <a:sym typeface="Raleway Thin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800"/>
              <a:buFont typeface="Raleway Thin"/>
              <a:buNone/>
              <a:defRPr sz="5800">
                <a:solidFill>
                  <a:schemeClr val="dk1"/>
                </a:solidFill>
                <a:latin typeface="Raleway Thin"/>
                <a:ea typeface="Raleway Thin"/>
                <a:cs typeface="Raleway Thin"/>
                <a:sym typeface="Raleway Thin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800"/>
              <a:buFont typeface="Raleway Thin"/>
              <a:buNone/>
              <a:defRPr sz="5800">
                <a:solidFill>
                  <a:schemeClr val="dk1"/>
                </a:solidFill>
                <a:latin typeface="Raleway Thin"/>
                <a:ea typeface="Raleway Thin"/>
                <a:cs typeface="Raleway Thin"/>
                <a:sym typeface="Raleway Thin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800"/>
              <a:buFont typeface="Raleway Thin"/>
              <a:buNone/>
              <a:defRPr sz="5800">
                <a:solidFill>
                  <a:schemeClr val="dk1"/>
                </a:solidFill>
                <a:latin typeface="Raleway Thin"/>
                <a:ea typeface="Raleway Thin"/>
                <a:cs typeface="Raleway Thin"/>
                <a:sym typeface="Raleway Thin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800"/>
              <a:buFont typeface="Raleway Thin"/>
              <a:buNone/>
              <a:defRPr sz="5800">
                <a:solidFill>
                  <a:schemeClr val="dk1"/>
                </a:solidFill>
                <a:latin typeface="Raleway Thin"/>
                <a:ea typeface="Raleway Thin"/>
                <a:cs typeface="Raleway Thin"/>
                <a:sym typeface="Raleway Thin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800"/>
              <a:buFont typeface="Raleway Thin"/>
              <a:buNone/>
              <a:defRPr sz="5800">
                <a:solidFill>
                  <a:schemeClr val="dk1"/>
                </a:solidFill>
                <a:latin typeface="Raleway Thin"/>
                <a:ea typeface="Raleway Thin"/>
                <a:cs typeface="Raleway Thin"/>
                <a:sym typeface="Raleway Thin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800"/>
              <a:buFont typeface="Raleway Thin"/>
              <a:buNone/>
              <a:defRPr sz="5800">
                <a:solidFill>
                  <a:schemeClr val="dk1"/>
                </a:solidFill>
                <a:latin typeface="Raleway Thin"/>
                <a:ea typeface="Raleway Thin"/>
                <a:cs typeface="Raleway Thin"/>
                <a:sym typeface="Raleway Thin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1229333" y="2514601"/>
            <a:ext cx="9154800" cy="315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Raleway Thin"/>
              <a:buChar char="●"/>
              <a:defRPr sz="1800">
                <a:solidFill>
                  <a:schemeClr val="dk2"/>
                </a:solidFill>
                <a:latin typeface="Raleway Thin"/>
                <a:ea typeface="Raleway Thin"/>
                <a:cs typeface="Raleway Thin"/>
                <a:sym typeface="Raleway Thin"/>
              </a:defRPr>
            </a:lvl1pPr>
            <a:lvl2pPr marL="914400" lvl="1" indent="-3429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Raleway Thin"/>
              <a:buChar char="○"/>
              <a:defRPr sz="1800">
                <a:solidFill>
                  <a:schemeClr val="dk2"/>
                </a:solidFill>
                <a:latin typeface="Raleway Thin"/>
                <a:ea typeface="Raleway Thin"/>
                <a:cs typeface="Raleway Thin"/>
                <a:sym typeface="Raleway Thin"/>
              </a:defRPr>
            </a:lvl2pPr>
            <a:lvl3pPr marL="1371600" lvl="2" indent="-3429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Raleway Thin"/>
              <a:buChar char="■"/>
              <a:defRPr sz="1800">
                <a:solidFill>
                  <a:schemeClr val="dk2"/>
                </a:solidFill>
                <a:latin typeface="Raleway Thin"/>
                <a:ea typeface="Raleway Thin"/>
                <a:cs typeface="Raleway Thin"/>
                <a:sym typeface="Raleway Thin"/>
              </a:defRPr>
            </a:lvl3pPr>
            <a:lvl4pPr marL="1828800" lvl="3" indent="-34290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Raleway Thin"/>
              <a:buChar char="●"/>
              <a:defRPr sz="1800">
                <a:solidFill>
                  <a:schemeClr val="dk2"/>
                </a:solidFill>
                <a:latin typeface="Raleway Thin"/>
                <a:ea typeface="Raleway Thin"/>
                <a:cs typeface="Raleway Thin"/>
                <a:sym typeface="Raleway Thin"/>
              </a:defRPr>
            </a:lvl4pPr>
            <a:lvl5pPr marL="2286000" lvl="4" indent="-34290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Raleway Thin"/>
              <a:buChar char="○"/>
              <a:defRPr sz="1800">
                <a:solidFill>
                  <a:schemeClr val="dk2"/>
                </a:solidFill>
                <a:latin typeface="Raleway Thin"/>
                <a:ea typeface="Raleway Thin"/>
                <a:cs typeface="Raleway Thin"/>
                <a:sym typeface="Raleway Thin"/>
              </a:defRPr>
            </a:lvl5pPr>
            <a:lvl6pPr marL="2743200" lvl="5" indent="-34290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Raleway Thin"/>
              <a:buChar char="■"/>
              <a:defRPr sz="1800">
                <a:solidFill>
                  <a:schemeClr val="dk2"/>
                </a:solidFill>
                <a:latin typeface="Raleway Thin"/>
                <a:ea typeface="Raleway Thin"/>
                <a:cs typeface="Raleway Thin"/>
                <a:sym typeface="Raleway Thin"/>
              </a:defRPr>
            </a:lvl6pPr>
            <a:lvl7pPr marL="3200400" lvl="6" indent="-34290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Raleway Thin"/>
              <a:buChar char="●"/>
              <a:defRPr sz="1800">
                <a:solidFill>
                  <a:schemeClr val="dk2"/>
                </a:solidFill>
                <a:latin typeface="Raleway Thin"/>
                <a:ea typeface="Raleway Thin"/>
                <a:cs typeface="Raleway Thin"/>
                <a:sym typeface="Raleway Thin"/>
              </a:defRPr>
            </a:lvl7pPr>
            <a:lvl8pPr marL="3657600" lvl="7" indent="-34290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Raleway Thin"/>
              <a:buChar char="○"/>
              <a:defRPr sz="1800">
                <a:solidFill>
                  <a:schemeClr val="dk2"/>
                </a:solidFill>
                <a:latin typeface="Raleway Thin"/>
                <a:ea typeface="Raleway Thin"/>
                <a:cs typeface="Raleway Thin"/>
                <a:sym typeface="Raleway Thin"/>
              </a:defRPr>
            </a:lvl8pPr>
            <a:lvl9pPr marL="4114800" lvl="8" indent="-34290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Raleway Thin"/>
              <a:buChar char="■"/>
              <a:defRPr sz="1800">
                <a:solidFill>
                  <a:schemeClr val="dk2"/>
                </a:solidFill>
                <a:latin typeface="Raleway Thin"/>
                <a:ea typeface="Raleway Thin"/>
                <a:cs typeface="Raleway Thin"/>
                <a:sym typeface="Raleway Thin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11472533" y="6120400"/>
            <a:ext cx="719600" cy="73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buNone/>
              <a:defRPr sz="1733">
                <a:solidFill>
                  <a:schemeClr val="accent1"/>
                </a:solidFill>
                <a:latin typeface="Raleway Thin"/>
                <a:ea typeface="Raleway Thin"/>
                <a:cs typeface="Raleway Thin"/>
                <a:sym typeface="Raleway Thin"/>
              </a:defRPr>
            </a:lvl1pPr>
            <a:lvl2pPr lvl="1" algn="ctr">
              <a:buNone/>
              <a:defRPr sz="1733">
                <a:solidFill>
                  <a:schemeClr val="accent1"/>
                </a:solidFill>
                <a:latin typeface="Raleway Thin"/>
                <a:ea typeface="Raleway Thin"/>
                <a:cs typeface="Raleway Thin"/>
                <a:sym typeface="Raleway Thin"/>
              </a:defRPr>
            </a:lvl2pPr>
            <a:lvl3pPr lvl="2" algn="ctr">
              <a:buNone/>
              <a:defRPr sz="1733">
                <a:solidFill>
                  <a:schemeClr val="accent1"/>
                </a:solidFill>
                <a:latin typeface="Raleway Thin"/>
                <a:ea typeface="Raleway Thin"/>
                <a:cs typeface="Raleway Thin"/>
                <a:sym typeface="Raleway Thin"/>
              </a:defRPr>
            </a:lvl3pPr>
            <a:lvl4pPr lvl="3" algn="ctr">
              <a:buNone/>
              <a:defRPr sz="1733">
                <a:solidFill>
                  <a:schemeClr val="accent1"/>
                </a:solidFill>
                <a:latin typeface="Raleway Thin"/>
                <a:ea typeface="Raleway Thin"/>
                <a:cs typeface="Raleway Thin"/>
                <a:sym typeface="Raleway Thin"/>
              </a:defRPr>
            </a:lvl4pPr>
            <a:lvl5pPr lvl="4" algn="ctr">
              <a:buNone/>
              <a:defRPr sz="1733">
                <a:solidFill>
                  <a:schemeClr val="accent1"/>
                </a:solidFill>
                <a:latin typeface="Raleway Thin"/>
                <a:ea typeface="Raleway Thin"/>
                <a:cs typeface="Raleway Thin"/>
                <a:sym typeface="Raleway Thin"/>
              </a:defRPr>
            </a:lvl5pPr>
            <a:lvl6pPr lvl="5" algn="ctr">
              <a:buNone/>
              <a:defRPr sz="1733">
                <a:solidFill>
                  <a:schemeClr val="accent1"/>
                </a:solidFill>
                <a:latin typeface="Raleway Thin"/>
                <a:ea typeface="Raleway Thin"/>
                <a:cs typeface="Raleway Thin"/>
                <a:sym typeface="Raleway Thin"/>
              </a:defRPr>
            </a:lvl6pPr>
            <a:lvl7pPr lvl="6" algn="ctr">
              <a:buNone/>
              <a:defRPr sz="1733">
                <a:solidFill>
                  <a:schemeClr val="accent1"/>
                </a:solidFill>
                <a:latin typeface="Raleway Thin"/>
                <a:ea typeface="Raleway Thin"/>
                <a:cs typeface="Raleway Thin"/>
                <a:sym typeface="Raleway Thin"/>
              </a:defRPr>
            </a:lvl7pPr>
            <a:lvl8pPr lvl="7" algn="ctr">
              <a:buNone/>
              <a:defRPr sz="1733">
                <a:solidFill>
                  <a:schemeClr val="accent1"/>
                </a:solidFill>
                <a:latin typeface="Raleway Thin"/>
                <a:ea typeface="Raleway Thin"/>
                <a:cs typeface="Raleway Thin"/>
                <a:sym typeface="Raleway Thin"/>
              </a:defRPr>
            </a:lvl8pPr>
            <a:lvl9pPr lvl="8" algn="ctr">
              <a:buNone/>
              <a:defRPr sz="1733">
                <a:solidFill>
                  <a:schemeClr val="accent1"/>
                </a:solidFill>
                <a:latin typeface="Raleway Thin"/>
                <a:ea typeface="Raleway Thin"/>
                <a:cs typeface="Raleway Thin"/>
                <a:sym typeface="Raleway Thin"/>
              </a:defRPr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880717964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</p:sldLayoutIdLst>
  <p:transition>
    <p:fade thruBlk="1"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microsoft.com/office/2007/relationships/hdphoto" Target="../media/hdphoto2.wdp"/><Relationship Id="rId5" Type="http://schemas.openxmlformats.org/officeDocument/2006/relationships/image" Target="../media/image2.png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microsoft.com/office/2007/relationships/hdphoto" Target="../media/hdphoto2.wdp"/><Relationship Id="rId5" Type="http://schemas.openxmlformats.org/officeDocument/2006/relationships/image" Target="../media/image2.png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microsoft.com/office/2007/relationships/hdphoto" Target="../media/hdphoto2.wdp"/><Relationship Id="rId5" Type="http://schemas.openxmlformats.org/officeDocument/2006/relationships/image" Target="../media/image2.png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118;p19"/>
          <p:cNvSpPr txBox="1">
            <a:spLocks noGrp="1"/>
          </p:cNvSpPr>
          <p:nvPr>
            <p:ph type="ctrTitle" idx="4294967295"/>
          </p:nvPr>
        </p:nvSpPr>
        <p:spPr>
          <a:xfrm>
            <a:off x="980301" y="2053303"/>
            <a:ext cx="7776520" cy="1546400"/>
          </a:xfrm>
          <a:prstGeom prst="rect">
            <a:avLst/>
          </a:prstGeom>
        </p:spPr>
        <p:txBody>
          <a:bodyPr spcFirstLastPara="1" wrap="square" lIns="121900" tIns="121900" rIns="121900" bIns="121900" anchor="b" anchorCtr="0">
            <a:noAutofit/>
          </a:bodyPr>
          <a:lstStyle/>
          <a:p>
            <a:r>
              <a:rPr lang="en" sz="9600" dirty="0">
                <a:solidFill>
                  <a:schemeClr val="bg1"/>
                </a:solidFill>
              </a:rPr>
              <a:t>Spell</a:t>
            </a:r>
            <a:br>
              <a:rPr lang="en" sz="9600" dirty="0">
                <a:solidFill>
                  <a:schemeClr val="bg1"/>
                </a:solidFill>
              </a:rPr>
            </a:br>
            <a:r>
              <a:rPr lang="en" sz="9600" dirty="0">
                <a:solidFill>
                  <a:schemeClr val="tx1"/>
                </a:solidFill>
              </a:rPr>
              <a:t>it out</a:t>
            </a:r>
            <a:endParaRPr sz="4000" dirty="0">
              <a:solidFill>
                <a:schemeClr val="tx1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836620" y="4101737"/>
          <a:ext cx="10335145" cy="1483359"/>
        </p:xfrm>
        <a:graphic>
          <a:graphicData uri="http://schemas.openxmlformats.org/drawingml/2006/table">
            <a:tbl>
              <a:tblPr firstRow="1" bandRow="1"/>
              <a:tblGrid>
                <a:gridCol w="2067029">
                  <a:extLst>
                    <a:ext uri="{9D8B030D-6E8A-4147-A177-3AD203B41FA5}">
                      <a16:colId xmlns:a16="http://schemas.microsoft.com/office/drawing/2014/main" val="228063357"/>
                    </a:ext>
                  </a:extLst>
                </a:gridCol>
                <a:gridCol w="2067029">
                  <a:extLst>
                    <a:ext uri="{9D8B030D-6E8A-4147-A177-3AD203B41FA5}">
                      <a16:colId xmlns:a16="http://schemas.microsoft.com/office/drawing/2014/main" val="377751897"/>
                    </a:ext>
                  </a:extLst>
                </a:gridCol>
                <a:gridCol w="2067029">
                  <a:extLst>
                    <a:ext uri="{9D8B030D-6E8A-4147-A177-3AD203B41FA5}">
                      <a16:colId xmlns:a16="http://schemas.microsoft.com/office/drawing/2014/main" val="995169603"/>
                    </a:ext>
                  </a:extLst>
                </a:gridCol>
                <a:gridCol w="2067029">
                  <a:extLst>
                    <a:ext uri="{9D8B030D-6E8A-4147-A177-3AD203B41FA5}">
                      <a16:colId xmlns:a16="http://schemas.microsoft.com/office/drawing/2014/main" val="2993459915"/>
                    </a:ext>
                  </a:extLst>
                </a:gridCol>
                <a:gridCol w="2067029">
                  <a:extLst>
                    <a:ext uri="{9D8B030D-6E8A-4147-A177-3AD203B41FA5}">
                      <a16:colId xmlns:a16="http://schemas.microsoft.com/office/drawing/2014/main" val="1558125935"/>
                    </a:ext>
                  </a:extLst>
                </a:gridCol>
              </a:tblGrid>
              <a:tr h="494453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Raleway Thin" panose="020B0604020202020204" charset="0"/>
                        </a:rPr>
                        <a:t>infectious</a:t>
                      </a:r>
                    </a:p>
                  </a:txBody>
                  <a:tcPr marL="121920" marR="121920" marT="60960" marB="6096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Raleway Thin" panose="020B0604020202020204" charset="0"/>
                        </a:rPr>
                        <a:t>knife</a:t>
                      </a:r>
                    </a:p>
                  </a:txBody>
                  <a:tcPr marL="121920" marR="121920" marT="60960" marB="6096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Raleway Thin" panose="020B0604020202020204" charset="0"/>
                        </a:rPr>
                        <a:t>legible</a:t>
                      </a:r>
                    </a:p>
                  </a:txBody>
                  <a:tcPr marL="121920" marR="121920" marT="60960" marB="6096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Raleway Thin" panose="020B0604020202020204" charset="0"/>
                        </a:rPr>
                        <a:t>non-smoker</a:t>
                      </a:r>
                    </a:p>
                  </a:txBody>
                  <a:tcPr marL="121920" marR="121920" marT="60960" marB="6096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Raleway Thin" panose="020B0604020202020204" charset="0"/>
                        </a:rPr>
                        <a:t>non-stop</a:t>
                      </a:r>
                    </a:p>
                  </a:txBody>
                  <a:tcPr marL="121920" marR="121920" marT="60960" marB="6096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7080077"/>
                  </a:ext>
                </a:extLst>
              </a:tr>
              <a:tr h="494453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Raleway Thin" panose="020B0604020202020204" charset="0"/>
                        </a:rPr>
                        <a:t>influential</a:t>
                      </a:r>
                    </a:p>
                  </a:txBody>
                  <a:tcPr marL="121920" marR="121920" marT="60960" marB="6096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Raleway Thin" panose="020B0604020202020204" charset="0"/>
                        </a:rPr>
                        <a:t>knight</a:t>
                      </a:r>
                    </a:p>
                  </a:txBody>
                  <a:tcPr marL="121920" marR="121920" marT="60960" marB="6096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Raleway Thin" panose="020B0604020202020204" charset="0"/>
                        </a:rPr>
                        <a:t>luscious</a:t>
                      </a:r>
                    </a:p>
                  </a:txBody>
                  <a:tcPr marL="121920" marR="121920" marT="60960" marB="6096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Raleway Thin" panose="020B0604020202020204" charset="0"/>
                        </a:rPr>
                        <a:t>non-starter</a:t>
                      </a:r>
                    </a:p>
                  </a:txBody>
                  <a:tcPr marL="121920" marR="121920" marT="60960" marB="6096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Raleway Thin" panose="020B0604020202020204" charset="0"/>
                        </a:rPr>
                        <a:t>noticeable</a:t>
                      </a:r>
                    </a:p>
                  </a:txBody>
                  <a:tcPr marL="121920" marR="121920" marT="60960" marB="6096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0133358"/>
                  </a:ext>
                </a:extLst>
              </a:tr>
              <a:tr h="494453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Raleway Thin" panose="020B0604020202020204" charset="0"/>
                        </a:rPr>
                        <a:t>island</a:t>
                      </a:r>
                    </a:p>
                  </a:txBody>
                  <a:tcPr marL="121920" marR="121920" marT="60960" marB="6096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Raleway Thin" panose="020B0604020202020204" charset="0"/>
                        </a:rPr>
                        <a:t>lamb</a:t>
                      </a:r>
                    </a:p>
                  </a:txBody>
                  <a:tcPr marL="121920" marR="121920" marT="60960" marB="6096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Raleway Thin" panose="020B0604020202020204" charset="0"/>
                        </a:rPr>
                        <a:t>non-drip</a:t>
                      </a:r>
                    </a:p>
                  </a:txBody>
                  <a:tcPr marL="121920" marR="121920" marT="60960" marB="6096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Raleway Thin" panose="020B0604020202020204" charset="0"/>
                        </a:rPr>
                        <a:t>non-stick</a:t>
                      </a:r>
                    </a:p>
                  </a:txBody>
                  <a:tcPr marL="121920" marR="121920" marT="60960" marB="6096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Raleway Thin" panose="020B0604020202020204" charset="0"/>
                        </a:rPr>
                        <a:t>naughty</a:t>
                      </a:r>
                    </a:p>
                  </a:txBody>
                  <a:tcPr marL="121920" marR="121920" marT="60960" marB="6096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2567619"/>
                  </a:ext>
                </a:extLst>
              </a:tr>
            </a:tbl>
          </a:graphicData>
        </a:graphic>
      </p:graphicFrame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4800" l="9917" r="89669">
                        <a14:foregroundMark x1="46281" y1="48400" x2="46281" y2="48400"/>
                        <a14:foregroundMark x1="38843" y1="38000" x2="38843" y2="38000"/>
                        <a14:foregroundMark x1="52066" y1="35200" x2="52066" y2="35200"/>
                        <a14:foregroundMark x1="63223" y1="38400" x2="63223" y2="38400"/>
                        <a14:foregroundMark x1="73140" y1="47600" x2="73140" y2="47600"/>
                        <a14:foregroundMark x1="62397" y1="51600" x2="62397" y2="51600"/>
                        <a14:foregroundMark x1="75207" y1="59600" x2="75207" y2="59600"/>
                        <a14:foregroundMark x1="71901" y1="70800" x2="71901" y2="70800"/>
                        <a14:foregroundMark x1="63223" y1="79200" x2="63223" y2="79200"/>
                        <a14:foregroundMark x1="55785" y1="72000" x2="55785" y2="72000"/>
                        <a14:foregroundMark x1="43802" y1="73200" x2="43802" y2="73200"/>
                        <a14:foregroundMark x1="51240" y1="72800" x2="51240" y2="72800"/>
                        <a14:foregroundMark x1="51240" y1="70400" x2="51240" y2="70400"/>
                        <a14:foregroundMark x1="51240" y1="82800" x2="51240" y2="82800"/>
                        <a14:foregroundMark x1="37603" y1="79200" x2="37603" y2="79200"/>
                        <a14:foregroundMark x1="30165" y1="70000" x2="30165" y2="70000"/>
                        <a14:foregroundMark x1="26446" y1="59200" x2="26446" y2="59200"/>
                        <a14:foregroundMark x1="29752" y1="46800" x2="29752" y2="46800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0479279" y="146448"/>
            <a:ext cx="1402315" cy="1448672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10485889" y="5744595"/>
            <a:ext cx="1079142" cy="50276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1219170">
              <a:buClr>
                <a:srgbClr val="000000"/>
              </a:buClr>
            </a:pPr>
            <a:r>
              <a:rPr lang="en" sz="2667" kern="0" dirty="0">
                <a:solidFill>
                  <a:srgbClr val="FFFFFF"/>
                </a:solidFill>
                <a:latin typeface="Raleway Thin" panose="020B0604020202020204" charset="0"/>
                <a:cs typeface="Arial"/>
                <a:sym typeface="Arial"/>
              </a:rPr>
              <a:t>Day 1</a:t>
            </a:r>
            <a:endParaRPr lang="en-GB" sz="2667" kern="0" dirty="0">
              <a:solidFill>
                <a:srgbClr val="000000"/>
              </a:solidFill>
              <a:latin typeface="Raleway Thin" panose="020B0604020202020204" charset="0"/>
              <a:cs typeface="Arial"/>
              <a:sym typeface="Arial"/>
            </a:endParaRPr>
          </a:p>
        </p:txBody>
      </p:sp>
      <p:pic>
        <p:nvPicPr>
          <p:cNvPr id="10244" name="Picture 4" descr="Pin on Art Design Ideas Diy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000" b="90000" l="10000" r="90000">
                        <a14:foregroundMark x1="45133" y1="28750" x2="45133" y2="28750"/>
                        <a14:foregroundMark x1="55600" y1="27125" x2="55600" y2="27125"/>
                        <a14:foregroundMark x1="57867" y1="17938" x2="57867" y2="17938"/>
                        <a14:foregroundMark x1="69933" y1="16313" x2="69933" y2="16313"/>
                        <a14:foregroundMark x1="64067" y1="21500" x2="64067" y2="21500"/>
                        <a14:foregroundMark x1="66267" y1="28625" x2="66267" y2="28625"/>
                        <a14:foregroundMark x1="62867" y1="37938" x2="62867" y2="37938"/>
                        <a14:foregroundMark x1="54733" y1="35375" x2="54733" y2="35375"/>
                        <a14:foregroundMark x1="43200" y1="36500" x2="43200" y2="36500"/>
                        <a14:foregroundMark x1="35800" y1="37000" x2="35800" y2="37000"/>
                        <a14:foregroundMark x1="28933" y1="40688" x2="28933" y2="40688"/>
                        <a14:foregroundMark x1="28733" y1="47313" x2="28733" y2="47313"/>
                        <a14:foregroundMark x1="52533" y1="42188" x2="52533" y2="42188"/>
                        <a14:foregroundMark x1="57533" y1="49750" x2="57533" y2="49750"/>
                        <a14:foregroundMark x1="43067" y1="62063" x2="43067" y2="62063"/>
                        <a14:foregroundMark x1="37667" y1="55750" x2="37667" y2="55750"/>
                        <a14:foregroundMark x1="32333" y1="61063" x2="32333" y2="6106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4420" r="20471" b="19374"/>
          <a:stretch/>
        </p:blipFill>
        <p:spPr bwMode="auto">
          <a:xfrm>
            <a:off x="6268996" y="-519513"/>
            <a:ext cx="2866768" cy="44736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53127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118;p19"/>
          <p:cNvSpPr txBox="1">
            <a:spLocks noGrp="1"/>
          </p:cNvSpPr>
          <p:nvPr>
            <p:ph type="ctrTitle" idx="4294967295"/>
          </p:nvPr>
        </p:nvSpPr>
        <p:spPr>
          <a:xfrm>
            <a:off x="980301" y="2053303"/>
            <a:ext cx="7776520" cy="1546400"/>
          </a:xfrm>
          <a:prstGeom prst="rect">
            <a:avLst/>
          </a:prstGeom>
        </p:spPr>
        <p:txBody>
          <a:bodyPr spcFirstLastPara="1" wrap="square" lIns="121900" tIns="121900" rIns="121900" bIns="121900" anchor="b" anchorCtr="0">
            <a:noAutofit/>
          </a:bodyPr>
          <a:lstStyle/>
          <a:p>
            <a:r>
              <a:rPr lang="en" sz="9600" dirty="0">
                <a:solidFill>
                  <a:schemeClr val="bg1"/>
                </a:solidFill>
              </a:rPr>
              <a:t>Spell</a:t>
            </a:r>
            <a:br>
              <a:rPr lang="en" sz="9600" dirty="0">
                <a:solidFill>
                  <a:schemeClr val="bg1"/>
                </a:solidFill>
              </a:rPr>
            </a:br>
            <a:r>
              <a:rPr lang="en" sz="9600" dirty="0">
                <a:solidFill>
                  <a:schemeClr val="tx1"/>
                </a:solidFill>
              </a:rPr>
              <a:t>it out</a:t>
            </a:r>
            <a:endParaRPr sz="4000" dirty="0">
              <a:solidFill>
                <a:schemeClr val="tx1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836620" y="4101737"/>
          <a:ext cx="10335145" cy="1483359"/>
        </p:xfrm>
        <a:graphic>
          <a:graphicData uri="http://schemas.openxmlformats.org/drawingml/2006/table">
            <a:tbl>
              <a:tblPr firstRow="1" bandRow="1"/>
              <a:tblGrid>
                <a:gridCol w="2067029">
                  <a:extLst>
                    <a:ext uri="{9D8B030D-6E8A-4147-A177-3AD203B41FA5}">
                      <a16:colId xmlns:a16="http://schemas.microsoft.com/office/drawing/2014/main" val="228063357"/>
                    </a:ext>
                  </a:extLst>
                </a:gridCol>
                <a:gridCol w="2067029">
                  <a:extLst>
                    <a:ext uri="{9D8B030D-6E8A-4147-A177-3AD203B41FA5}">
                      <a16:colId xmlns:a16="http://schemas.microsoft.com/office/drawing/2014/main" val="377751897"/>
                    </a:ext>
                  </a:extLst>
                </a:gridCol>
                <a:gridCol w="2067029">
                  <a:extLst>
                    <a:ext uri="{9D8B030D-6E8A-4147-A177-3AD203B41FA5}">
                      <a16:colId xmlns:a16="http://schemas.microsoft.com/office/drawing/2014/main" val="995169603"/>
                    </a:ext>
                  </a:extLst>
                </a:gridCol>
                <a:gridCol w="2067029">
                  <a:extLst>
                    <a:ext uri="{9D8B030D-6E8A-4147-A177-3AD203B41FA5}">
                      <a16:colId xmlns:a16="http://schemas.microsoft.com/office/drawing/2014/main" val="2993459915"/>
                    </a:ext>
                  </a:extLst>
                </a:gridCol>
                <a:gridCol w="2067029">
                  <a:extLst>
                    <a:ext uri="{9D8B030D-6E8A-4147-A177-3AD203B41FA5}">
                      <a16:colId xmlns:a16="http://schemas.microsoft.com/office/drawing/2014/main" val="1558125935"/>
                    </a:ext>
                  </a:extLst>
                </a:gridCol>
              </a:tblGrid>
              <a:tr h="494453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Raleway Thin" panose="020B0604020202020204" charset="0"/>
                        </a:rPr>
                        <a:t>observant</a:t>
                      </a:r>
                    </a:p>
                  </a:txBody>
                  <a:tcPr marL="121920" marR="121920" marT="60960" marB="6096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Raleway Thin" panose="020B0604020202020204" charset="0"/>
                        </a:rPr>
                        <a:t>official</a:t>
                      </a:r>
                    </a:p>
                  </a:txBody>
                  <a:tcPr marL="121920" marR="121920" marT="60960" marB="6096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Raleway Thin" panose="020B0604020202020204" charset="0"/>
                        </a:rPr>
                        <a:t>preferred</a:t>
                      </a:r>
                    </a:p>
                  </a:txBody>
                  <a:tcPr marL="121920" marR="121920" marT="60960" marB="6096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Raleway Thin" panose="020B0604020202020204" charset="0"/>
                        </a:rPr>
                        <a:t>referral</a:t>
                      </a:r>
                    </a:p>
                  </a:txBody>
                  <a:tcPr marL="121920" marR="121920" marT="60960" marB="6096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Raleway Thin" panose="020B0604020202020204" charset="0"/>
                        </a:rPr>
                        <a:t>rough</a:t>
                      </a:r>
                    </a:p>
                  </a:txBody>
                  <a:tcPr marL="121920" marR="121920" marT="60960" marB="6096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7080077"/>
                  </a:ext>
                </a:extLst>
              </a:tr>
              <a:tr h="494453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Raleway Thin" panose="020B0604020202020204" charset="0"/>
                        </a:rPr>
                        <a:t>occupant</a:t>
                      </a:r>
                    </a:p>
                  </a:txBody>
                  <a:tcPr marL="121920" marR="121920" marT="60960" marB="6096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Raleway Thin" panose="020B0604020202020204" charset="0"/>
                        </a:rPr>
                        <a:t>ought</a:t>
                      </a:r>
                    </a:p>
                  </a:txBody>
                  <a:tcPr marL="121920" marR="121920" marT="60960" marB="6096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Raleway Thin" panose="020B0604020202020204" charset="0"/>
                        </a:rPr>
                        <a:t>preferring</a:t>
                      </a:r>
                    </a:p>
                  </a:txBody>
                  <a:tcPr marL="121920" marR="121920" marT="60960" marB="6096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Raleway Thin" panose="020B0604020202020204" charset="0"/>
                        </a:rPr>
                        <a:t>referred</a:t>
                      </a:r>
                    </a:p>
                  </a:txBody>
                  <a:tcPr marL="121920" marR="121920" marT="60960" marB="6096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Raleway Thin" panose="020B0604020202020204" charset="0"/>
                        </a:rPr>
                        <a:t>scrumptious</a:t>
                      </a:r>
                    </a:p>
                  </a:txBody>
                  <a:tcPr marL="121920" marR="121920" marT="60960" marB="6096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0133358"/>
                  </a:ext>
                </a:extLst>
              </a:tr>
              <a:tr h="494453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Raleway Thin" panose="020B0604020202020204" charset="0"/>
                        </a:rPr>
                        <a:t>occupancy</a:t>
                      </a:r>
                    </a:p>
                  </a:txBody>
                  <a:tcPr marL="121920" marR="121920" marT="60960" marB="6096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Raleway Thin" panose="020B0604020202020204" charset="0"/>
                        </a:rPr>
                        <a:t>partial</a:t>
                      </a:r>
                    </a:p>
                  </a:txBody>
                  <a:tcPr marL="121920" marR="121920" marT="60960" marB="6096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Raleway Thin" panose="020B0604020202020204" charset="0"/>
                        </a:rPr>
                        <a:t>pretentious</a:t>
                      </a:r>
                    </a:p>
                  </a:txBody>
                  <a:tcPr marL="121920" marR="121920" marT="60960" marB="6096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Raleway Thin" panose="020B0604020202020204" charset="0"/>
                        </a:rPr>
                        <a:t>referring</a:t>
                      </a:r>
                    </a:p>
                  </a:txBody>
                  <a:tcPr marL="121920" marR="121920" marT="60960" marB="6096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Raleway Thin" panose="020B0604020202020204" charset="0"/>
                        </a:rPr>
                        <a:t>sensible</a:t>
                      </a:r>
                    </a:p>
                  </a:txBody>
                  <a:tcPr marL="121920" marR="121920" marT="60960" marB="6096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2567619"/>
                  </a:ext>
                </a:extLst>
              </a:tr>
            </a:tbl>
          </a:graphicData>
        </a:graphic>
      </p:graphicFrame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4800" l="9917" r="89669">
                        <a14:foregroundMark x1="46281" y1="48400" x2="46281" y2="48400"/>
                        <a14:foregroundMark x1="38843" y1="38000" x2="38843" y2="38000"/>
                        <a14:foregroundMark x1="52066" y1="35200" x2="52066" y2="35200"/>
                        <a14:foregroundMark x1="63223" y1="38400" x2="63223" y2="38400"/>
                        <a14:foregroundMark x1="73140" y1="47600" x2="73140" y2="47600"/>
                        <a14:foregroundMark x1="62397" y1="51600" x2="62397" y2="51600"/>
                        <a14:foregroundMark x1="75207" y1="59600" x2="75207" y2="59600"/>
                        <a14:foregroundMark x1="71901" y1="70800" x2="71901" y2="70800"/>
                        <a14:foregroundMark x1="63223" y1="79200" x2="63223" y2="79200"/>
                        <a14:foregroundMark x1="55785" y1="72000" x2="55785" y2="72000"/>
                        <a14:foregroundMark x1="43802" y1="73200" x2="43802" y2="73200"/>
                        <a14:foregroundMark x1="51240" y1="72800" x2="51240" y2="72800"/>
                        <a14:foregroundMark x1="51240" y1="70400" x2="51240" y2="70400"/>
                        <a14:foregroundMark x1="51240" y1="82800" x2="51240" y2="82800"/>
                        <a14:foregroundMark x1="37603" y1="79200" x2="37603" y2="79200"/>
                        <a14:foregroundMark x1="30165" y1="70000" x2="30165" y2="70000"/>
                        <a14:foregroundMark x1="26446" y1="59200" x2="26446" y2="59200"/>
                        <a14:foregroundMark x1="29752" y1="46800" x2="29752" y2="46800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0479279" y="146448"/>
            <a:ext cx="1402315" cy="1448672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10485889" y="5744595"/>
            <a:ext cx="1079142" cy="50276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1219170">
              <a:buClr>
                <a:srgbClr val="000000"/>
              </a:buClr>
            </a:pPr>
            <a:r>
              <a:rPr lang="en" sz="2667" kern="0" dirty="0">
                <a:solidFill>
                  <a:srgbClr val="FFFFFF"/>
                </a:solidFill>
                <a:latin typeface="Raleway Thin" panose="020B0604020202020204" charset="0"/>
                <a:cs typeface="Arial"/>
                <a:sym typeface="Arial"/>
              </a:rPr>
              <a:t>Day 1</a:t>
            </a:r>
            <a:endParaRPr lang="en-GB" sz="2667" kern="0" dirty="0">
              <a:solidFill>
                <a:srgbClr val="000000"/>
              </a:solidFill>
              <a:latin typeface="Raleway Thin" panose="020B0604020202020204" charset="0"/>
              <a:cs typeface="Arial"/>
              <a:sym typeface="Arial"/>
            </a:endParaRPr>
          </a:p>
        </p:txBody>
      </p:sp>
      <p:pic>
        <p:nvPicPr>
          <p:cNvPr id="10244" name="Picture 4" descr="Pin on Art Design Ideas Diy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000" b="90000" l="10000" r="90000">
                        <a14:foregroundMark x1="45133" y1="28750" x2="45133" y2="28750"/>
                        <a14:foregroundMark x1="55600" y1="27125" x2="55600" y2="27125"/>
                        <a14:foregroundMark x1="57867" y1="17938" x2="57867" y2="17938"/>
                        <a14:foregroundMark x1="69933" y1="16313" x2="69933" y2="16313"/>
                        <a14:foregroundMark x1="64067" y1="21500" x2="64067" y2="21500"/>
                        <a14:foregroundMark x1="66267" y1="28625" x2="66267" y2="28625"/>
                        <a14:foregroundMark x1="62867" y1="37938" x2="62867" y2="37938"/>
                        <a14:foregroundMark x1="54733" y1="35375" x2="54733" y2="35375"/>
                        <a14:foregroundMark x1="43200" y1="36500" x2="43200" y2="36500"/>
                        <a14:foregroundMark x1="35800" y1="37000" x2="35800" y2="37000"/>
                        <a14:foregroundMark x1="28933" y1="40688" x2="28933" y2="40688"/>
                        <a14:foregroundMark x1="28733" y1="47313" x2="28733" y2="47313"/>
                        <a14:foregroundMark x1="52533" y1="42188" x2="52533" y2="42188"/>
                        <a14:foregroundMark x1="57533" y1="49750" x2="57533" y2="49750"/>
                        <a14:foregroundMark x1="43067" y1="62063" x2="43067" y2="62063"/>
                        <a14:foregroundMark x1="37667" y1="55750" x2="37667" y2="55750"/>
                        <a14:foregroundMark x1="32333" y1="61063" x2="32333" y2="6106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4420" r="20471" b="19374"/>
          <a:stretch/>
        </p:blipFill>
        <p:spPr bwMode="auto">
          <a:xfrm>
            <a:off x="6268996" y="-519513"/>
            <a:ext cx="2866768" cy="44736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04928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118;p19"/>
          <p:cNvSpPr txBox="1">
            <a:spLocks noGrp="1"/>
          </p:cNvSpPr>
          <p:nvPr>
            <p:ph type="ctrTitle" idx="4294967295"/>
          </p:nvPr>
        </p:nvSpPr>
        <p:spPr>
          <a:xfrm>
            <a:off x="980301" y="2053303"/>
            <a:ext cx="7776520" cy="1546400"/>
          </a:xfrm>
          <a:prstGeom prst="rect">
            <a:avLst/>
          </a:prstGeom>
        </p:spPr>
        <p:txBody>
          <a:bodyPr spcFirstLastPara="1" wrap="square" lIns="121900" tIns="121900" rIns="121900" bIns="121900" anchor="b" anchorCtr="0">
            <a:noAutofit/>
          </a:bodyPr>
          <a:lstStyle/>
          <a:p>
            <a:r>
              <a:rPr lang="en" sz="9600" dirty="0">
                <a:solidFill>
                  <a:schemeClr val="bg1"/>
                </a:solidFill>
              </a:rPr>
              <a:t>Spell</a:t>
            </a:r>
            <a:br>
              <a:rPr lang="en" sz="9600" dirty="0">
                <a:solidFill>
                  <a:schemeClr val="bg1"/>
                </a:solidFill>
              </a:rPr>
            </a:br>
            <a:r>
              <a:rPr lang="en" sz="9600" dirty="0">
                <a:solidFill>
                  <a:schemeClr val="tx1"/>
                </a:solidFill>
              </a:rPr>
              <a:t>it out</a:t>
            </a:r>
            <a:endParaRPr sz="4000" dirty="0">
              <a:solidFill>
                <a:schemeClr val="tx1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836620" y="4101737"/>
          <a:ext cx="10335145" cy="1483359"/>
        </p:xfrm>
        <a:graphic>
          <a:graphicData uri="http://schemas.openxmlformats.org/drawingml/2006/table">
            <a:tbl>
              <a:tblPr firstRow="1" bandRow="1"/>
              <a:tblGrid>
                <a:gridCol w="2067029">
                  <a:extLst>
                    <a:ext uri="{9D8B030D-6E8A-4147-A177-3AD203B41FA5}">
                      <a16:colId xmlns:a16="http://schemas.microsoft.com/office/drawing/2014/main" val="228063357"/>
                    </a:ext>
                  </a:extLst>
                </a:gridCol>
                <a:gridCol w="2067029">
                  <a:extLst>
                    <a:ext uri="{9D8B030D-6E8A-4147-A177-3AD203B41FA5}">
                      <a16:colId xmlns:a16="http://schemas.microsoft.com/office/drawing/2014/main" val="377751897"/>
                    </a:ext>
                  </a:extLst>
                </a:gridCol>
                <a:gridCol w="2067029">
                  <a:extLst>
                    <a:ext uri="{9D8B030D-6E8A-4147-A177-3AD203B41FA5}">
                      <a16:colId xmlns:a16="http://schemas.microsoft.com/office/drawing/2014/main" val="995169603"/>
                    </a:ext>
                  </a:extLst>
                </a:gridCol>
                <a:gridCol w="2067029">
                  <a:extLst>
                    <a:ext uri="{9D8B030D-6E8A-4147-A177-3AD203B41FA5}">
                      <a16:colId xmlns:a16="http://schemas.microsoft.com/office/drawing/2014/main" val="2993459915"/>
                    </a:ext>
                  </a:extLst>
                </a:gridCol>
                <a:gridCol w="2067029">
                  <a:extLst>
                    <a:ext uri="{9D8B030D-6E8A-4147-A177-3AD203B41FA5}">
                      <a16:colId xmlns:a16="http://schemas.microsoft.com/office/drawing/2014/main" val="1558125935"/>
                    </a:ext>
                  </a:extLst>
                </a:gridCol>
              </a:tblGrid>
              <a:tr h="494453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Raleway Thin" panose="020B0604020202020204" charset="0"/>
                        </a:rPr>
                        <a:t>sensible</a:t>
                      </a:r>
                    </a:p>
                  </a:txBody>
                  <a:tcPr marL="121920" marR="121920" marT="60960" marB="6096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Raleway Thin" panose="020B0604020202020204" charset="0"/>
                        </a:rPr>
                        <a:t>thistle</a:t>
                      </a:r>
                    </a:p>
                  </a:txBody>
                  <a:tcPr marL="121920" marR="121920" marT="60960" marB="6096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Raleway Thin" panose="020B0604020202020204" charset="0"/>
                        </a:rPr>
                        <a:t>torrential</a:t>
                      </a:r>
                    </a:p>
                  </a:txBody>
                  <a:tcPr marL="121920" marR="121920" marT="60960" marB="6096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Raleway Thin" panose="020B0604020202020204" charset="0"/>
                        </a:rPr>
                        <a:t>transferring</a:t>
                      </a:r>
                    </a:p>
                  </a:txBody>
                  <a:tcPr marL="121920" marR="121920" marT="60960" marB="6096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Raleway Thin" panose="020B0604020202020204" charset="0"/>
                        </a:rPr>
                        <a:t>absent</a:t>
                      </a:r>
                    </a:p>
                  </a:txBody>
                  <a:tcPr marL="121920" marR="121920" marT="60960" marB="6096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7080077"/>
                  </a:ext>
                </a:extLst>
              </a:tr>
              <a:tr h="494453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Raleway Thin" panose="020B0604020202020204" charset="0"/>
                        </a:rPr>
                        <a:t>spacious</a:t>
                      </a:r>
                    </a:p>
                  </a:txBody>
                  <a:tcPr marL="121920" marR="121920" marT="60960" marB="6096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Raleway Thin" panose="020B0604020202020204" charset="0"/>
                        </a:rPr>
                        <a:t>thought</a:t>
                      </a:r>
                    </a:p>
                  </a:txBody>
                  <a:tcPr marL="121920" marR="121920" marT="60960" marB="6096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Raleway Thin" panose="020B0604020202020204" charset="0"/>
                        </a:rPr>
                        <a:t>tough</a:t>
                      </a:r>
                    </a:p>
                  </a:txBody>
                  <a:tcPr marL="121920" marR="121920" marT="60960" marB="6096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Raleway Thin" panose="020B0604020202020204" charset="0"/>
                        </a:rPr>
                        <a:t>well-known</a:t>
                      </a:r>
                    </a:p>
                  </a:txBody>
                  <a:tcPr marL="121920" marR="121920" marT="60960" marB="6096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Raleway Thin" panose="020B0604020202020204" charset="0"/>
                        </a:rPr>
                        <a:t>accent</a:t>
                      </a:r>
                    </a:p>
                  </a:txBody>
                  <a:tcPr marL="121920" marR="121920" marT="60960" marB="6096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0133358"/>
                  </a:ext>
                </a:extLst>
              </a:tr>
              <a:tr h="494453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Raleway Thin" panose="020B0604020202020204" charset="0"/>
                        </a:rPr>
                        <a:t>special</a:t>
                      </a:r>
                    </a:p>
                  </a:txBody>
                  <a:tcPr marL="121920" marR="121920" marT="60960" marB="6096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Raleway Thin" panose="020B0604020202020204" charset="0"/>
                        </a:rPr>
                        <a:t>tolerant</a:t>
                      </a:r>
                    </a:p>
                  </a:txBody>
                  <a:tcPr marL="121920" marR="121920" marT="60960" marB="6096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Raleway Thin" panose="020B0604020202020204" charset="0"/>
                        </a:rPr>
                        <a:t>transferred</a:t>
                      </a:r>
                    </a:p>
                  </a:txBody>
                  <a:tcPr marL="121920" marR="121920" marT="60960" marB="6096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Raleway Thin" panose="020B0604020202020204" charset="0"/>
                        </a:rPr>
                        <a:t>absence</a:t>
                      </a:r>
                    </a:p>
                  </a:txBody>
                  <a:tcPr marL="121920" marR="121920" marT="60960" marB="6096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Raleway Thin" panose="020B0604020202020204" charset="0"/>
                        </a:rPr>
                        <a:t>affect</a:t>
                      </a:r>
                    </a:p>
                  </a:txBody>
                  <a:tcPr marL="121920" marR="121920" marT="60960" marB="6096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2567619"/>
                  </a:ext>
                </a:extLst>
              </a:tr>
            </a:tbl>
          </a:graphicData>
        </a:graphic>
      </p:graphicFrame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4800" l="9917" r="89669">
                        <a14:foregroundMark x1="46281" y1="48400" x2="46281" y2="48400"/>
                        <a14:foregroundMark x1="38843" y1="38000" x2="38843" y2="38000"/>
                        <a14:foregroundMark x1="52066" y1="35200" x2="52066" y2="35200"/>
                        <a14:foregroundMark x1="63223" y1="38400" x2="63223" y2="38400"/>
                        <a14:foregroundMark x1="73140" y1="47600" x2="73140" y2="47600"/>
                        <a14:foregroundMark x1="62397" y1="51600" x2="62397" y2="51600"/>
                        <a14:foregroundMark x1="75207" y1="59600" x2="75207" y2="59600"/>
                        <a14:foregroundMark x1="71901" y1="70800" x2="71901" y2="70800"/>
                        <a14:foregroundMark x1="63223" y1="79200" x2="63223" y2="79200"/>
                        <a14:foregroundMark x1="55785" y1="72000" x2="55785" y2="72000"/>
                        <a14:foregroundMark x1="43802" y1="73200" x2="43802" y2="73200"/>
                        <a14:foregroundMark x1="51240" y1="72800" x2="51240" y2="72800"/>
                        <a14:foregroundMark x1="51240" y1="70400" x2="51240" y2="70400"/>
                        <a14:foregroundMark x1="51240" y1="82800" x2="51240" y2="82800"/>
                        <a14:foregroundMark x1="37603" y1="79200" x2="37603" y2="79200"/>
                        <a14:foregroundMark x1="30165" y1="70000" x2="30165" y2="70000"/>
                        <a14:foregroundMark x1="26446" y1="59200" x2="26446" y2="59200"/>
                        <a14:foregroundMark x1="29752" y1="46800" x2="29752" y2="46800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0479279" y="146448"/>
            <a:ext cx="1402315" cy="1448672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10485889" y="5744595"/>
            <a:ext cx="1079142" cy="50276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1219170">
              <a:buClr>
                <a:srgbClr val="000000"/>
              </a:buClr>
            </a:pPr>
            <a:r>
              <a:rPr lang="en" sz="2667" kern="0" dirty="0">
                <a:solidFill>
                  <a:srgbClr val="FFFFFF"/>
                </a:solidFill>
                <a:latin typeface="Raleway Thin" panose="020B0604020202020204" charset="0"/>
                <a:cs typeface="Arial"/>
                <a:sym typeface="Arial"/>
              </a:rPr>
              <a:t>Day 1</a:t>
            </a:r>
            <a:endParaRPr lang="en-GB" sz="2667" kern="0" dirty="0">
              <a:solidFill>
                <a:srgbClr val="000000"/>
              </a:solidFill>
              <a:latin typeface="Raleway Thin" panose="020B0604020202020204" charset="0"/>
              <a:cs typeface="Arial"/>
              <a:sym typeface="Arial"/>
            </a:endParaRPr>
          </a:p>
        </p:txBody>
      </p:sp>
      <p:pic>
        <p:nvPicPr>
          <p:cNvPr id="10244" name="Picture 4" descr="Pin on Art Design Ideas Diy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000" b="90000" l="10000" r="90000">
                        <a14:foregroundMark x1="45133" y1="28750" x2="45133" y2="28750"/>
                        <a14:foregroundMark x1="55600" y1="27125" x2="55600" y2="27125"/>
                        <a14:foregroundMark x1="57867" y1="17938" x2="57867" y2="17938"/>
                        <a14:foregroundMark x1="69933" y1="16313" x2="69933" y2="16313"/>
                        <a14:foregroundMark x1="64067" y1="21500" x2="64067" y2="21500"/>
                        <a14:foregroundMark x1="66267" y1="28625" x2="66267" y2="28625"/>
                        <a14:foregroundMark x1="62867" y1="37938" x2="62867" y2="37938"/>
                        <a14:foregroundMark x1="54733" y1="35375" x2="54733" y2="35375"/>
                        <a14:foregroundMark x1="43200" y1="36500" x2="43200" y2="36500"/>
                        <a14:foregroundMark x1="35800" y1="37000" x2="35800" y2="37000"/>
                        <a14:foregroundMark x1="28933" y1="40688" x2="28933" y2="40688"/>
                        <a14:foregroundMark x1="28733" y1="47313" x2="28733" y2="47313"/>
                        <a14:foregroundMark x1="52533" y1="42188" x2="52533" y2="42188"/>
                        <a14:foregroundMark x1="57533" y1="49750" x2="57533" y2="49750"/>
                        <a14:foregroundMark x1="43067" y1="62063" x2="43067" y2="62063"/>
                        <a14:foregroundMark x1="37667" y1="55750" x2="37667" y2="55750"/>
                        <a14:foregroundMark x1="32333" y1="61063" x2="32333" y2="6106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4420" r="20471" b="19374"/>
          <a:stretch/>
        </p:blipFill>
        <p:spPr bwMode="auto">
          <a:xfrm>
            <a:off x="6268996" y="-519513"/>
            <a:ext cx="2866768" cy="44736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86105783"/>
      </p:ext>
    </p:extLst>
  </p:cSld>
  <p:clrMapOvr>
    <a:masterClrMapping/>
  </p:clrMapOvr>
</p:sld>
</file>

<file path=ppt/theme/theme1.xml><?xml version="1.0" encoding="utf-8"?>
<a:theme xmlns:a="http://schemas.openxmlformats.org/drawingml/2006/main" name="Olivia template">
  <a:themeElements>
    <a:clrScheme name="Custom 347">
      <a:dk1>
        <a:srgbClr val="434343"/>
      </a:dk1>
      <a:lt1>
        <a:srgbClr val="FFFFFF"/>
      </a:lt1>
      <a:dk2>
        <a:srgbClr val="666666"/>
      </a:dk2>
      <a:lt2>
        <a:srgbClr val="ECE9E6"/>
      </a:lt2>
      <a:accent1>
        <a:srgbClr val="FFB600"/>
      </a:accent1>
      <a:accent2>
        <a:srgbClr val="FF8400"/>
      </a:accent2>
      <a:accent3>
        <a:srgbClr val="FA5E5E"/>
      </a:accent3>
      <a:accent4>
        <a:srgbClr val="E42A87"/>
      </a:accent4>
      <a:accent5>
        <a:srgbClr val="B143C7"/>
      </a:accent5>
      <a:accent6>
        <a:srgbClr val="7241B4"/>
      </a:accent6>
      <a:hlink>
        <a:srgbClr val="434343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63</Words>
  <Application>Microsoft Office PowerPoint</Application>
  <PresentationFormat>Widescreen</PresentationFormat>
  <Paragraphs>51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Raleway Thin</vt:lpstr>
      <vt:lpstr>Olivia template</vt:lpstr>
      <vt:lpstr>Spell it out</vt:lpstr>
      <vt:lpstr>Spell it out</vt:lpstr>
      <vt:lpstr>Spell it out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Spell it out</dc:title>
  <dc:creator>Tom Hazlewood</dc:creator>
  <cp:lastModifiedBy>Tom Hazlewood</cp:lastModifiedBy>
  <cp:revision>1</cp:revision>
  <dcterms:created xsi:type="dcterms:W3CDTF">2024-06-07T07:23:37Z</dcterms:created>
  <dcterms:modified xsi:type="dcterms:W3CDTF">2024-06-07T07:25:35Z</dcterms:modified>
</cp:coreProperties>
</file>