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F19A-790C-4C8F-B916-2F8AB850F372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5BC7C-54B6-4480-ACD7-BEE2629B8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6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3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001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4689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11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4251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87252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attached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bargain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bruise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cemetery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communicate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average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bought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committee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changeable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competition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awkward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brought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cautious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circumstantial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conceive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12741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B9C9329AD14685BE088921CB941C" ma:contentTypeVersion="17" ma:contentTypeDescription="Create a new document." ma:contentTypeScope="" ma:versionID="789ffdba5e582403c259e6128cf9c6e8">
  <xsd:schema xmlns:xsd="http://www.w3.org/2001/XMLSchema" xmlns:xs="http://www.w3.org/2001/XMLSchema" xmlns:p="http://schemas.microsoft.com/office/2006/metadata/properties" xmlns:ns3="4e69d3f5-ae96-4501-9ea5-1183f7f182a5" xmlns:ns4="fcd6f2c5-5e5b-4bf2-a7ed-e9580f0fd084" targetNamespace="http://schemas.microsoft.com/office/2006/metadata/properties" ma:root="true" ma:fieldsID="afe61d1925b53da46927dd3a5fdd8fed" ns3:_="" ns4:_="">
    <xsd:import namespace="4e69d3f5-ae96-4501-9ea5-1183f7f182a5"/>
    <xsd:import namespace="fcd6f2c5-5e5b-4bf2-a7ed-e9580f0fd0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9d3f5-ae96-4501-9ea5-1183f7f18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6f2c5-5e5b-4bf2-a7ed-e9580f0fd08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69d3f5-ae96-4501-9ea5-1183f7f182a5" xsi:nil="true"/>
  </documentManagement>
</p:properties>
</file>

<file path=customXml/itemProps1.xml><?xml version="1.0" encoding="utf-8"?>
<ds:datastoreItem xmlns:ds="http://schemas.openxmlformats.org/officeDocument/2006/customXml" ds:itemID="{49CAD9C4-A54C-4B04-B522-D9A1F2AB26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9d3f5-ae96-4501-9ea5-1183f7f182a5"/>
    <ds:schemaRef ds:uri="fcd6f2c5-5e5b-4bf2-a7ed-e9580f0fd0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4F2A9C-CB63-4932-A2B7-A2F780E94B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BB65B2-93D9-4816-8E96-B31AEF78A309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fcd6f2c5-5e5b-4bf2-a7ed-e9580f0fd084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e69d3f5-ae96-4501-9ea5-1183f7f18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 Thin</vt:lpstr>
      <vt:lpstr>Olivia template</vt:lpstr>
      <vt:lpstr>Spell it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 it out</dc:title>
  <dc:creator>Tom Hazlewood</dc:creator>
  <cp:lastModifiedBy>Tom Hazlewood</cp:lastModifiedBy>
  <cp:revision>1</cp:revision>
  <dcterms:created xsi:type="dcterms:W3CDTF">2023-10-30T13:50:46Z</dcterms:created>
  <dcterms:modified xsi:type="dcterms:W3CDTF">2023-10-30T13:51:25Z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0x010100B25EB9C9329AD14685BE088921CB941C</vt:lpwstr>
  </property>
</Properties>
</file>